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Default Extension="svg" ContentType="image/svg+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r:id="rId20-created" id="256"/>
    <p:sldId r:id="rId21-created" id="257"/>
    <p:sldId r:id="rId22-created" id="258"/>
    <p:sldId r:id="rId23-created" id="259"/>
    <p:sldId r:id="rId24-created" id="260"/>
    <p:sldId r:id="rId25-created" id="261"/>
    <p:sldId r:id="rId26-created" id="262"/>
    <p:sldId r:id="rId27-created" id="263"/>
    <p:sldId r:id="rId28-created" id="264"/>
    <p:sldId r:id="rId29-created" id="265"/>
    <p:sldId r:id="rId30-created" id="266"/>
    <p:sldId r:id="rId31-created" id="267"/>
  </p:sldIdLst>
  <p:sldSz cx="18288000" cy="10287000"/>
  <p:notesSz cx="6858000" cy="9144000"/>
  <p:embeddedFontLst>
    <p:embeddedFont>
      <p:font typeface="Handelson Three" charset="1" panose="00000100000000000000"/>
      <p:regular r:id="rId18"/>
    </p:embeddedFont>
    <p:embeddedFont>
      <p:font typeface="Belleza" charset="1" panose="0200050305000002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font" Target="fonts/font18.fntdata"/><Relationship Id="rId19" Type="http://schemas.openxmlformats.org/officeDocument/2006/relationships/font" Target="fonts/font19.fntdata"/><Relationship Id="rId20-created" Type="http://schemas.openxmlformats.org/officeDocument/2006/relationships/slide" Target="slides/slide13.xml"/><Relationship Id="rId21-created" Type="http://schemas.openxmlformats.org/officeDocument/2006/relationships/slide" Target="slides/slide14.xml"/><Relationship Id="rId22-created" Type="http://schemas.openxmlformats.org/officeDocument/2006/relationships/slide" Target="slides/slide15.xml"/><Relationship Id="rId23-created" Type="http://schemas.openxmlformats.org/officeDocument/2006/relationships/slide" Target="slides/slide16.xml"/><Relationship Id="rId24-created" Type="http://schemas.openxmlformats.org/officeDocument/2006/relationships/slide" Target="slides/slide17.xml"/><Relationship Id="rId25-created" Type="http://schemas.openxmlformats.org/officeDocument/2006/relationships/slide" Target="slides/slide18.xml"/><Relationship Id="rId26-created" Type="http://schemas.openxmlformats.org/officeDocument/2006/relationships/slide" Target="slides/slide19.xml"/><Relationship Id="rId27-created" Type="http://schemas.openxmlformats.org/officeDocument/2006/relationships/slide" Target="slides/slide20.xml"/><Relationship Id="rId28-created" Type="http://schemas.openxmlformats.org/officeDocument/2006/relationships/slide" Target="slides/slide21.xml"/><Relationship Id="rId29-created" Type="http://schemas.openxmlformats.org/officeDocument/2006/relationships/slide" Target="slides/slide22.xml"/><Relationship Id="rId30-created" Type="http://schemas.openxmlformats.org/officeDocument/2006/relationships/slide" Target="slides/slide23.xml"/><Relationship Id="rId31-created" Type="http://schemas.openxmlformats.org/officeDocument/2006/relationships/slide" Target="slides/slide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created" Type="http://schemas.openxmlformats.org/officeDocument/2006/relationships/image" Target="../media/image17.jpeg"/><Relationship Id="rId11-created" Type="http://schemas.openxmlformats.org/officeDocument/2006/relationships/image" Target="../media/image18.jpeg"/><Relationship Id="rId12-created" Type="http://schemas.openxmlformats.org/officeDocument/2006/relationships/image" Target="../media/image19.png"/><Relationship Id="rId13-created" Type="http://schemas.openxmlformats.org/officeDocument/2006/relationships/image" Target="../media/image20.svg"/><Relationship Id="rId14-created" Type="http://schemas.openxmlformats.org/officeDocument/2006/relationships/image" Target="../media/image21.png"/><Relationship Id="rId15-created" Type="http://schemas.openxmlformats.org/officeDocument/2006/relationships/image" Target="../media/image22.png"/><Relationship Id="rId16-created" Type="http://schemas.openxmlformats.org/officeDocument/2006/relationships/image" Target="../media/image23.png"/><Relationship Id="rId17-created"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created" Type="http://schemas.openxmlformats.org/officeDocument/2006/relationships/image" Target="../media/image25.jpeg"/><Relationship Id="rId9-created" Type="http://schemas.openxmlformats.org/officeDocument/2006/relationships/image" Target="../media/image26.jpeg"/><Relationship Id="rId10-created" Type="http://schemas.openxmlformats.org/officeDocument/2006/relationships/image" Target="../media/image27.png"/><Relationship Id="rId11-created" Type="http://schemas.openxmlformats.org/officeDocument/2006/relationships/image" Target="../media/image28.png"/><Relationship Id="rId12-created" Type="http://schemas.openxmlformats.org/officeDocument/2006/relationships/image" Target="../media/image29.png"/><Relationship Id="rId13-created"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created" Type="http://schemas.openxmlformats.org/officeDocument/2006/relationships/image" Target="../media/image31.jpeg"/><Relationship Id="rId9-created" Type="http://schemas.openxmlformats.org/officeDocument/2006/relationships/image" Target="../media/image32.jpeg"/><Relationship Id="rId10-created" Type="http://schemas.openxmlformats.org/officeDocument/2006/relationships/image" Target="../media/image33.png"/><Relationship Id="rId11-created" Type="http://schemas.openxmlformats.org/officeDocument/2006/relationships/image" Target="../media/image34.png"/><Relationship Id="rId12-created" Type="http://schemas.openxmlformats.org/officeDocument/2006/relationships/image" Target="../media/image35.png"/><Relationship Id="rId13-created"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 Id="rId10-created" Type="http://schemas.openxmlformats.org/officeDocument/2006/relationships/image" Target="../media/image37.jpeg"/><Relationship Id="rId11-created" Type="http://schemas.openxmlformats.org/officeDocument/2006/relationships/image" Target="../media/image38.jpeg"/><Relationship Id="rId12-created" Type="http://schemas.openxmlformats.org/officeDocument/2006/relationships/image" Target="../media/image39.png"/><Relationship Id="rId13-created" Type="http://schemas.openxmlformats.org/officeDocument/2006/relationships/image" Target="../media/image40.png"/><Relationship Id="rId14-created" Type="http://schemas.openxmlformats.org/officeDocument/2006/relationships/image" Target="../media/image41.png"/><Relationship Id="rId15-created" Type="http://schemas.openxmlformats.org/officeDocument/2006/relationships/image" Target="../media/image42.png"/><Relationship Id="rId16-created" Type="http://schemas.openxmlformats.org/officeDocument/2006/relationships/image" Target="../media/image43.png"/><Relationship Id="rId17-created" Type="http://schemas.openxmlformats.org/officeDocument/2006/relationships/image" Target="../media/image4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 Id="rId10-created" Type="http://schemas.openxmlformats.org/officeDocument/2006/relationships/image" Target="../media/image45.jpeg"/><Relationship Id="rId11-created" Type="http://schemas.openxmlformats.org/officeDocument/2006/relationships/image" Target="../media/image46.jpeg"/><Relationship Id="rId12-created" Type="http://schemas.openxmlformats.org/officeDocument/2006/relationships/image" Target="../media/image47.png"/><Relationship Id="rId13-created" Type="http://schemas.openxmlformats.org/officeDocument/2006/relationships/image" Target="../media/image48.png"/><Relationship Id="rId14-created" Type="http://schemas.openxmlformats.org/officeDocument/2006/relationships/image" Target="../media/image49.png"/><Relationship Id="rId15-created" Type="http://schemas.openxmlformats.org/officeDocument/2006/relationships/image" Target="../media/image50.png"/><Relationship Id="rId16-created" Type="http://schemas.openxmlformats.org/officeDocument/2006/relationships/image" Target="../media/image51.png"/><Relationship Id="rId17-created" Type="http://schemas.openxmlformats.org/officeDocument/2006/relationships/image" Target="../media/image5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1.jpeg"/><Relationship Id="rId9-created" Type="http://schemas.openxmlformats.org/officeDocument/2006/relationships/image" Target="../media/image53.jpeg"/><Relationship Id="rId10-created" Type="http://schemas.openxmlformats.org/officeDocument/2006/relationships/image" Target="../media/image54.jpeg"/><Relationship Id="rId11-created" Type="http://schemas.openxmlformats.org/officeDocument/2006/relationships/image" Target="../media/image55.png"/><Relationship Id="rId12-created" Type="http://schemas.openxmlformats.org/officeDocument/2006/relationships/image" Target="../media/image56.png"/><Relationship Id="rId13-created" Type="http://schemas.openxmlformats.org/officeDocument/2006/relationships/image" Target="../media/image57.png"/><Relationship Id="rId14-created" Type="http://schemas.openxmlformats.org/officeDocument/2006/relationships/image" Target="../media/image58.png"/><Relationship Id="rId15-created" Type="http://schemas.openxmlformats.org/officeDocument/2006/relationships/image" Target="../media/image5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 Id="rId9-created" Type="http://schemas.openxmlformats.org/officeDocument/2006/relationships/image" Target="../media/image60.jpeg"/><Relationship Id="rId10-created" Type="http://schemas.openxmlformats.org/officeDocument/2006/relationships/image" Target="../media/image61.jpeg"/><Relationship Id="rId11-created" Type="http://schemas.openxmlformats.org/officeDocument/2006/relationships/image" Target="../media/image62.png"/><Relationship Id="rId12-created" Type="http://schemas.openxmlformats.org/officeDocument/2006/relationships/image" Target="../media/image63.png"/><Relationship Id="rId13-created" Type="http://schemas.openxmlformats.org/officeDocument/2006/relationships/image" Target="../media/image64.png"/><Relationship Id="rId14-created" Type="http://schemas.openxmlformats.org/officeDocument/2006/relationships/image" Target="../media/image65.png"/><Relationship Id="rId15-created"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 Id="rId10-created" Type="http://schemas.openxmlformats.org/officeDocument/2006/relationships/image" Target="../media/image67.jpeg"/><Relationship Id="rId11-created" Type="http://schemas.openxmlformats.org/officeDocument/2006/relationships/image" Target="../media/image68.jpeg"/><Relationship Id="rId12-created" Type="http://schemas.openxmlformats.org/officeDocument/2006/relationships/image" Target="../media/image69.png"/><Relationship Id="rId13-created" Type="http://schemas.openxmlformats.org/officeDocument/2006/relationships/image" Target="../media/image70.png"/><Relationship Id="rId14-created" Type="http://schemas.openxmlformats.org/officeDocument/2006/relationships/image" Target="../media/image71.png"/><Relationship Id="rId15-created" Type="http://schemas.openxmlformats.org/officeDocument/2006/relationships/image" Target="../media/image72.png"/><Relationship Id="rId16-created" Type="http://schemas.openxmlformats.org/officeDocument/2006/relationships/image" Target="../media/image73.png"/><Relationship Id="rId17-created" Type="http://schemas.openxmlformats.org/officeDocument/2006/relationships/image" Target="../media/image7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jpeg"/><Relationship Id="rId9-created" Type="http://schemas.openxmlformats.org/officeDocument/2006/relationships/image" Target="../media/image75.jpeg"/><Relationship Id="rId10-created" Type="http://schemas.openxmlformats.org/officeDocument/2006/relationships/image" Target="../media/image76.jpeg"/><Relationship Id="rId11-created" Type="http://schemas.openxmlformats.org/officeDocument/2006/relationships/image" Target="../media/image77.png"/><Relationship Id="rId12-created" Type="http://schemas.openxmlformats.org/officeDocument/2006/relationships/image" Target="../media/image78.png"/><Relationship Id="rId13-created" Type="http://schemas.openxmlformats.org/officeDocument/2006/relationships/image" Target="../media/image79.png"/><Relationship Id="rId14-created" Type="http://schemas.openxmlformats.org/officeDocument/2006/relationships/image" Target="../media/image80.png"/><Relationship Id="rId15-created" Type="http://schemas.openxmlformats.org/officeDocument/2006/relationships/image" Target="../media/image8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1-created" Type="http://schemas.openxmlformats.org/officeDocument/2006/relationships/image" Target="../media/image82.jpeg"/><Relationship Id="rId12-created" Type="http://schemas.openxmlformats.org/officeDocument/2006/relationships/image" Target="../media/image83.jpeg"/><Relationship Id="rId13-created" Type="http://schemas.openxmlformats.org/officeDocument/2006/relationships/image" Target="../media/image84.png"/><Relationship Id="rId14-created" Type="http://schemas.openxmlformats.org/officeDocument/2006/relationships/image" Target="../media/image85.png"/><Relationship Id="rId15-created" Type="http://schemas.openxmlformats.org/officeDocument/2006/relationships/image" Target="../media/image86.png"/><Relationship Id="rId16-created" Type="http://schemas.openxmlformats.org/officeDocument/2006/relationships/image" Target="../media/image87.png"/><Relationship Id="rId17-created" Type="http://schemas.openxmlformats.org/officeDocument/2006/relationships/image" Target="../media/image88.jpeg"/><Relationship Id="rId18-created" Type="http://schemas.openxmlformats.org/officeDocument/2006/relationships/image" Target="../media/image89.jpeg"/><Relationship Id="rId19-created" Type="http://schemas.openxmlformats.org/officeDocument/2006/relationships/image" Target="../media/image9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created" Type="http://schemas.openxmlformats.org/officeDocument/2006/relationships/image" Target="../media/image91.jpeg"/><Relationship Id="rId11-created" Type="http://schemas.openxmlformats.org/officeDocument/2006/relationships/image" Target="../media/image92.jpeg"/><Relationship Id="rId12-created" Type="http://schemas.openxmlformats.org/officeDocument/2006/relationships/image" Target="../media/image93.png"/><Relationship Id="rId13-created" Type="http://schemas.openxmlformats.org/officeDocument/2006/relationships/image" Target="../media/image94.svg"/><Relationship Id="rId14-created" Type="http://schemas.openxmlformats.org/officeDocument/2006/relationships/image" Target="../media/image95.png"/><Relationship Id="rId15-created" Type="http://schemas.openxmlformats.org/officeDocument/2006/relationships/image" Target="../media/image96.png"/><Relationship Id="rId16-created" Type="http://schemas.openxmlformats.org/officeDocument/2006/relationships/image" Target="../media/image97.png"/><Relationship Id="rId17-created" Type="http://schemas.openxmlformats.org/officeDocument/2006/relationships/image" Target="../media/image9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created" Type="http://schemas.openxmlformats.org/officeDocument/2006/relationships/image" Target="../media/image99.jpeg"/><Relationship Id="rId11-created" Type="http://schemas.openxmlformats.org/officeDocument/2006/relationships/image" Target="../media/image100.jpeg"/><Relationship Id="rId12-created" Type="http://schemas.openxmlformats.org/officeDocument/2006/relationships/image" Target="../media/image101.png"/><Relationship Id="rId13-created" Type="http://schemas.openxmlformats.org/officeDocument/2006/relationships/image" Target="../media/image102.svg"/><Relationship Id="rId14-created" Type="http://schemas.openxmlformats.org/officeDocument/2006/relationships/image" Target="../media/image103.png"/><Relationship Id="rId15-created" Type="http://schemas.openxmlformats.org/officeDocument/2006/relationships/image" Target="../media/image104.png"/><Relationship Id="rId16-created" Type="http://schemas.openxmlformats.org/officeDocument/2006/relationships/image" Target="../media/image105.png"/><Relationship Id="rId17-created" Type="http://schemas.openxmlformats.org/officeDocument/2006/relationships/image" Target="../media/image10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jpe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5242465" y="2988996"/>
            <a:ext cx="7803069" cy="3632827"/>
          </a:xfrm>
          <a:prstGeom prst="rect">
            <a:avLst/>
          </a:prstGeom>
        </p:spPr>
        <p:txBody>
          <a:bodyPr anchor="t" rtlCol="false" tIns="0" lIns="0" bIns="0" rIns="0">
            <a:spAutoFit/>
          </a:bodyPr>
          <a:lstStyle/>
          <a:p>
            <a:pPr algn="ctr">
              <a:lnSpc>
                <a:spcPts val="13468"/>
              </a:lnSpc>
            </a:pPr>
            <a:r>
              <a:rPr sz="16627">
                <a:solidFill>
                  <a:srgbClr val="000000"/>
                </a:solidFill>
              </a:rPr>
              <a:t>{{CONTENT_1_SLIDE_1_C15}}</a:t>
            </a:r>
          </a:p>
        </p:txBody>
      </p:sp>
      <p:sp>
        <p:nvSpPr>
          <p:cNvPr name="TextBox 11" id="11"/>
          <p:cNvSpPr txBox="true"/>
          <p:nvPr/>
        </p:nvSpPr>
        <p:spPr>
          <a:xfrm rot="0">
            <a:off x="4640862" y="6393223"/>
            <a:ext cx="9017494" cy="1070960"/>
          </a:xfrm>
          <a:prstGeom prst="rect">
            <a:avLst/>
          </a:prstGeom>
        </p:spPr>
        <p:txBody>
          <a:bodyPr anchor="t" rtlCol="false" tIns="0" lIns="0" bIns="0" rIns="0">
            <a:spAutoFit/>
          </a:bodyPr>
          <a:lstStyle/>
          <a:p>
            <a:pPr algn="ctr">
              <a:lnSpc>
                <a:spcPts val="8674"/>
              </a:lnSpc>
            </a:pPr>
            <a:r>
              <a:rPr sz="6196">
                <a:solidFill>
                  <a:srgbClr val="000000"/>
                </a:solidFill>
              </a:rPr>
              <a:t>{{CONTENT_2_SLIDE_1_C19}}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7215135" y="3318830"/>
            <a:ext cx="3857731" cy="3257261"/>
            <a:chOff x="0" y="0"/>
            <a:chExt cx="6355969" cy="5366639"/>
          </a:xfrm>
        </p:grpSpPr>
        <p:sp>
          <p:nvSpPr>
            <p:cNvPr name="Freeform 13" id="13"/>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8"/>
              <a:stretch>
                <a:fillRect l="-19207" t="0" r="-19207" b="0"/>
              </a:stretch>
            </a:blipFill>
          </p:spPr>
          <p:txBody>
            <a:bodyPr/>
            <a:p/>
          </p:txBody>
        </p:sp>
      </p:grpSp>
      <p:grpSp>
        <p:nvGrpSpPr>
          <p:cNvPr name="Group 14" id="14"/>
          <p:cNvGrpSpPr/>
          <p:nvPr/>
        </p:nvGrpSpPr>
        <p:grpSpPr>
          <a:xfrm rot="0">
            <a:off x="11816169" y="3318830"/>
            <a:ext cx="3857731" cy="3257261"/>
            <a:chOff x="0" y="0"/>
            <a:chExt cx="6355969" cy="5366639"/>
          </a:xfrm>
        </p:grpSpPr>
        <p:sp>
          <p:nvSpPr>
            <p:cNvPr name="Freeform 15" id="15"/>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9"/>
              <a:stretch>
                <a:fillRect l="-13245" t="0" r="-13245" b="0"/>
              </a:stretch>
            </a:blipFill>
          </p:spPr>
          <p:txBody>
            <a:bodyPr/>
            <a:p/>
          </p:txBody>
        </p:sp>
      </p:grpSp>
      <p:grpSp>
        <p:nvGrpSpPr>
          <p:cNvPr name="Group 16" id="16"/>
          <p:cNvGrpSpPr/>
          <p:nvPr/>
        </p:nvGrpSpPr>
        <p:grpSpPr>
          <a:xfrm rot="0">
            <a:off x="2614454" y="3318830"/>
            <a:ext cx="3857731" cy="3257261"/>
            <a:chOff x="0" y="0"/>
            <a:chExt cx="6355969" cy="5366639"/>
          </a:xfrm>
        </p:grpSpPr>
        <p:sp>
          <p:nvSpPr>
            <p:cNvPr name="Freeform 17" id="17"/>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10"/>
              <a:stretch>
                <a:fillRect l="-15452" t="0" r="-15452" b="0"/>
              </a:stretch>
            </a:blipFill>
          </p:spPr>
          <p:txBody>
            <a:bodyPr/>
            <a:p/>
          </p:txBody>
        </p:sp>
      </p:grpSp>
      <p:sp>
        <p:nvSpPr>
          <p:cNvPr name="TextBox 18" id="18"/>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{{HEADER_1_SLIDE_10_C13}}</a:t>
            </a:r>
          </a:p>
        </p:txBody>
      </p:sp>
      <p:sp>
        <p:nvSpPr>
          <p:cNvPr name="TextBox 19" id="19"/>
          <p:cNvSpPr txBox="true"/>
          <p:nvPr/>
        </p:nvSpPr>
        <p:spPr>
          <a:xfrm rot="0">
            <a:off x="2401137" y="7075160"/>
            <a:ext cx="13485725" cy="1217042"/>
          </a:xfrm>
          <a:prstGeom prst="rect">
            <a:avLst/>
          </a:prstGeom>
        </p:spPr>
        <p:txBody>
          <a:bodyPr anchor="t" rtlCol="false" tIns="0" lIns="0" bIns="0" rIns="0">
            <a:spAutoFit/>
          </a:bodyPr>
          <a:lstStyle/>
          <a:p>
            <a:pPr algn="ctr">
              <a:lnSpc>
                <a:spcPts val="3268"/>
              </a:lnSpc>
            </a:pPr>
            <a:r>
              <a:rPr sz="2334">
                <a:solidFill>
                  <a:srgbClr val="000000"/>
                </a:solidFill>
              </a:rPr>
              <a:t>{{CONTENT_2_SLIDE_10_C326}}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307814" y="3522980"/>
            <a:ext cx="9672372" cy="3583939"/>
          </a:xfrm>
          <a:prstGeom prst="rect">
            <a:avLst/>
          </a:prstGeom>
        </p:spPr>
        <p:txBody>
          <a:bodyPr anchor="t" rtlCol="false" tIns="0" lIns="0" bIns="0" rIns="0">
            <a:spAutoFit/>
          </a:bodyPr>
          <a:lstStyle/>
          <a:p>
            <a:pPr algn="ctr">
              <a:lnSpc>
                <a:spcPts val="13629"/>
              </a:lnSpc>
            </a:pPr>
            <a:r>
              <a:rPr sz="14499">
                <a:solidFill>
                  <a:srgbClr val="000000"/>
                </a:solidFill>
              </a:rPr>
              <a:t>{{CONTENT_1_SLIDE_11_C25}}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298308" y="3907571"/>
            <a:ext cx="9672372" cy="2489201"/>
          </a:xfrm>
          <a:prstGeom prst="rect">
            <a:avLst/>
          </a:prstGeom>
        </p:spPr>
        <p:txBody>
          <a:bodyPr anchor="t" rtlCol="false" tIns="0" lIns="0" bIns="0" rIns="0">
            <a:spAutoFit/>
          </a:bodyPr>
          <a:lstStyle/>
          <a:p>
            <a:pPr algn="ctr">
              <a:lnSpc>
                <a:spcPts val="20299"/>
              </a:lnSpc>
            </a:pPr>
            <a:r>
              <a:rPr sz="14499">
                <a:solidFill>
                  <a:srgbClr val="000000"/>
                </a:solidFill>
              </a:rPr>
              <a:t>{{CONTENT_1_SLIDE_12_C9}}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5242465" y="2988996"/>
            <a:ext cx="7803069" cy="3632827"/>
          </a:xfrm>
          <a:prstGeom prst="rect">
            <a:avLst/>
          </a:prstGeom>
        </p:spPr>
        <p:txBody>
          <a:bodyPr anchor="t" rtlCol="false" tIns="0" lIns="0" bIns="0" rIns="0">
            <a:spAutoFit/>
          </a:bodyPr>
          <a:lstStyle/>
          <a:p>
            <a:pPr algn="ctr">
              <a:lnSpc>
                <a:spcPts val="13468"/>
              </a:lnSpc>
            </a:pPr>
            <a:r>
              <a:rPr sz="16627">
                <a:solidFill>
                  <a:srgbClr val="000000"/>
                </a:solidFill>
              </a:rPr>
              <a:t>Mans Squad</a:t>
            </a:r>
          </a:p>
        </p:txBody>
      </p:sp>
      <p:sp>
        <p:nvSpPr>
          <p:cNvPr name="TextBox 11" id="11"/>
          <p:cNvSpPr txBox="true"/>
          <p:nvPr/>
        </p:nvSpPr>
        <p:spPr>
          <a:xfrm rot="0">
            <a:off x="4640862" y="6393223"/>
            <a:ext cx="9017494" cy="1070960"/>
          </a:xfrm>
          <a:prstGeom prst="rect">
            <a:avLst/>
          </a:prstGeom>
        </p:spPr>
        <p:txBody>
          <a:bodyPr anchor="t" rtlCol="false" tIns="0" lIns="0" bIns="0" rIns="0">
            <a:spAutoFit/>
          </a:bodyPr>
          <a:lstStyle/>
          <a:p>
            <a:pPr algn="ctr">
              <a:lnSpc>
                <a:spcPts val="8674"/>
              </a:lnSpc>
            </a:pPr>
            <a:r>
              <a:rPr sz="6196">
                <a:solidFill>
                  <a:srgbClr val="000000"/>
                </a:solidFill>
              </a:rPr>
              <a:t>Together Always Bro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The Boys</a:t>
            </a:r>
          </a:p>
        </p:txBody>
      </p:sp>
      <p:sp>
        <p:nvSpPr>
          <p:cNvPr name="TextBox 13" id="13"/>
          <p:cNvSpPr txBox="true"/>
          <p:nvPr/>
        </p:nvSpPr>
        <p:spPr>
          <a:xfrm rot="0">
            <a:off x="4006146" y="3231868"/>
            <a:ext cx="10275707" cy="4954634"/>
          </a:xfrm>
          <a:prstGeom prst="rect">
            <a:avLst/>
          </a:prstGeom>
        </p:spPr>
        <p:txBody>
          <a:bodyPr anchor="t" rtlCol="false" tIns="0" lIns="0" bIns="0" rIns="0">
            <a:spAutoFit/>
          </a:bodyPr>
          <a:lstStyle/>
          <a:p>
            <a:pPr algn="ctr">
              <a:lnSpc>
                <a:spcPts val="9884"/>
              </a:lnSpc>
            </a:pPr>
            <a:r>
              <a:rPr sz="7060">
                <a:solidFill>
                  <a:srgbClr val="000000"/>
                </a:solidFill>
              </a:rPr>
              <a:t>Never serious, always legendary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Our Story</a:t>
            </a:r>
          </a:p>
        </p:txBody>
      </p:sp>
      <p:sp>
        <p:nvSpPr>
          <p:cNvPr name="TextBox 13" id="13"/>
          <p:cNvSpPr txBox="true"/>
          <p:nvPr/>
        </p:nvSpPr>
        <p:spPr>
          <a:xfrm rot="0">
            <a:off x="2292485" y="3315061"/>
            <a:ext cx="13703030" cy="4875394"/>
          </a:xfrm>
          <a:prstGeom prst="rect">
            <a:avLst/>
          </a:prstGeom>
        </p:spPr>
        <p:txBody>
          <a:bodyPr anchor="t" rtlCol="false" tIns="0" lIns="0" bIns="0" rIns="0">
            <a:spAutoFit/>
          </a:bodyPr>
          <a:lstStyle/>
          <a:p>
            <a:pPr algn="l">
              <a:lnSpc>
                <a:spcPts val="4277"/>
              </a:lnSpc>
            </a:pPr>
            <a:r>
              <a:rPr sz="3055">
                <a:solidFill>
                  <a:srgbClr val="000000"/>
                </a:solidFill>
              </a:rPr>
              <a:t>We met randomly, bonded over memes, late-night talks, and food cravings. From bench partners to best bros, our journey is filled with laughter, unplanned adventures, and brotherhood that keeps us strong through anything life throws our way.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2" id="12"/>
          <p:cNvSpPr/>
          <p:nvPr/>
        </p:nvSpPr>
        <p:spPr>
          <a:xfrm flipH="false" flipV="false" rot="0">
            <a:off x="2318145" y="3372234"/>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Problems</a:t>
            </a:r>
          </a:p>
        </p:txBody>
      </p:sp>
      <p:sp>
        <p:nvSpPr>
          <p:cNvPr name="TextBox 14" id="14"/>
          <p:cNvSpPr txBox="true"/>
          <p:nvPr/>
        </p:nvSpPr>
        <p:spPr>
          <a:xfrm rot="0">
            <a:off x="3327890" y="3315084"/>
            <a:ext cx="13300855" cy="1856991"/>
          </a:xfrm>
          <a:prstGeom prst="rect">
            <a:avLst/>
          </a:prstGeom>
        </p:spPr>
        <p:txBody>
          <a:bodyPr anchor="t" rtlCol="false" tIns="0" lIns="0" bIns="0" rIns="0">
            <a:spAutoFit/>
          </a:bodyPr>
          <a:lstStyle/>
          <a:p>
            <a:pPr algn="l">
              <a:lnSpc>
                <a:spcPts val="3696"/>
              </a:lnSpc>
            </a:pPr>
            <a:r>
              <a:rPr sz="2640">
                <a:solidFill>
                  <a:srgbClr val="000000"/>
                </a:solidFill>
              </a:rPr>
              <a:t>Getting scolded was routine.</a:t>
            </a:r>
          </a:p>
        </p:txBody>
      </p:sp>
      <p:sp>
        <p:nvSpPr>
          <p:cNvPr name="TextBox 15" id="15"/>
          <p:cNvSpPr txBox="true"/>
          <p:nvPr/>
        </p:nvSpPr>
        <p:spPr>
          <a:xfrm rot="0">
            <a:off x="3327890" y="5813289"/>
            <a:ext cx="13300855" cy="1856991"/>
          </a:xfrm>
          <a:prstGeom prst="rect">
            <a:avLst/>
          </a:prstGeom>
        </p:spPr>
        <p:txBody>
          <a:bodyPr anchor="t" rtlCol="false" tIns="0" lIns="0" bIns="0" rIns="0">
            <a:spAutoFit/>
          </a:bodyPr>
          <a:lstStyle/>
          <a:p>
            <a:pPr algn="l">
              <a:lnSpc>
                <a:spcPts val="3696"/>
              </a:lnSpc>
            </a:pPr>
            <a:r>
              <a:rPr sz="2640">
                <a:solidFill>
                  <a:srgbClr val="000000"/>
                </a:solidFill>
              </a:rPr>
              <a:t>Late arrivals, bunking, and chaos always followed us everywhere.</a:t>
            </a:r>
          </a:p>
        </p:txBody>
      </p:sp>
      <p:sp>
        <p:nvSpPr>
          <p:cNvPr name="Freeform 16" id="16"/>
          <p:cNvSpPr/>
          <p:nvPr/>
        </p:nvSpPr>
        <p:spPr>
          <a:xfrm flipH="false" flipV="false" rot="0">
            <a:off x="2318145" y="587043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Goals</a:t>
            </a:r>
          </a:p>
        </p:txBody>
      </p:sp>
      <p:sp>
        <p:nvSpPr>
          <p:cNvPr name="TextBox 13" id="13"/>
          <p:cNvSpPr txBox="true"/>
          <p:nvPr/>
        </p:nvSpPr>
        <p:spPr>
          <a:xfrm rot="0">
            <a:off x="3521904"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Stay real</a:t>
            </a:r>
          </a:p>
        </p:txBody>
      </p:sp>
      <p:sp>
        <p:nvSpPr>
          <p:cNvPr name="TextBox 14" id="14"/>
          <p:cNvSpPr txBox="true"/>
          <p:nvPr/>
        </p:nvSpPr>
        <p:spPr>
          <a:xfrm rot="0">
            <a:off x="10618863"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Make the craziest memories while standing by each other no matter what.</a:t>
            </a:r>
          </a:p>
        </p:txBody>
      </p:sp>
      <p:sp>
        <p:nvSpPr>
          <p:cNvPr name="Freeform 15" id="15"/>
          <p:cNvSpPr/>
          <p:nvPr/>
        </p:nvSpPr>
        <p:spPr>
          <a:xfrm flipH="false" flipV="false" rot="0">
            <a:off x="2619062" y="374218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748349" y="374218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2597920" y="3181711"/>
            <a:ext cx="3066962" cy="4737265"/>
            <a:chOff x="0" y="0"/>
            <a:chExt cx="2192020" cy="3385820"/>
          </a:xfrm>
        </p:grpSpPr>
        <p:sp>
          <p:nvSpPr>
            <p:cNvPr name="Freeform 13" id="13"/>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76410" t="0" r="-76410" b="0"/>
              </a:stretch>
            </a:blipFill>
          </p:spPr>
          <p:txBody>
            <a:bodyPr/>
            <a:p/>
          </p:txBody>
        </p:sp>
      </p:grpSp>
      <p:sp>
        <p:nvSpPr>
          <p:cNvPr name="TextBox 14" id="14"/>
          <p:cNvSpPr txBox="true"/>
          <p:nvPr/>
        </p:nvSpPr>
        <p:spPr>
          <a:xfrm rot="0">
            <a:off x="2242608" y="3353161"/>
            <a:ext cx="9948301" cy="4952004"/>
          </a:xfrm>
          <a:prstGeom prst="rect">
            <a:avLst/>
          </a:prstGeom>
        </p:spPr>
        <p:txBody>
          <a:bodyPr anchor="t" rtlCol="false" tIns="0" lIns="0" bIns="0" rIns="0">
            <a:spAutoFit/>
          </a:bodyPr>
          <a:lstStyle/>
          <a:p>
            <a:pPr algn="l">
              <a:lnSpc>
                <a:spcPts val="3904"/>
              </a:lnSpc>
            </a:pPr>
            <a:r>
              <a:rPr sz="2789">
                <a:solidFill>
                  <a:srgbClr val="000000"/>
                </a:solidFill>
              </a:rPr>
              <a:t>From shouting across corridors to deep 2 AM talks, our friendship is chaos, comfort, and everything in between—defined by laughter, madness, and real brotherhood.</a:t>
            </a:r>
          </a:p>
        </p:txBody>
      </p:sp>
      <p:sp>
        <p:nvSpPr>
          <p:cNvPr name="TextBox 15" id="15"/>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Vibes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Data Analysis</a:t>
            </a:r>
          </a:p>
        </p:txBody>
      </p:sp>
      <p:sp>
        <p:nvSpPr>
          <p:cNvPr name="TextBox 13" id="13"/>
          <p:cNvSpPr txBox="true"/>
          <p:nvPr/>
        </p:nvSpPr>
        <p:spPr>
          <a:xfrm rot="0">
            <a:off x="7539949" y="3267436"/>
            <a:ext cx="8531944" cy="5014315"/>
          </a:xfrm>
          <a:prstGeom prst="rect">
            <a:avLst/>
          </a:prstGeom>
        </p:spPr>
        <p:txBody>
          <a:bodyPr anchor="t" rtlCol="false" tIns="0" lIns="0" bIns="0" rIns="0">
            <a:spAutoFit/>
          </a:bodyPr>
          <a:lstStyle/>
          <a:p>
            <a:pPr algn="l">
              <a:lnSpc>
                <a:spcPts val="3597"/>
              </a:lnSpc>
            </a:pPr>
            <a:r>
              <a:rPr sz="2569">
                <a:solidFill>
                  <a:srgbClr val="000000"/>
                </a:solidFill>
              </a:rPr>
              <a:t>Our daily routine: roast, chill, repeat. Data says 90% of the time we're laughing. Remaining 10%? Planning more chaos. Every moment together adds to our crazy stats.</a:t>
            </a:r>
          </a:p>
        </p:txBody>
      </p:sp>
      <p:pic>
        <p:nvPicPr>
          <p:cNvPr name="Picture 14" id="14"/>
          <p:cNvPicPr>
            <a:picLocks noChangeAspect="true"/>
          </p:cNvPicPr>
          <p:nvPr/>
        </p:nvPicPr>
        <p:blipFill>
          <a:blip r:embed="rId15-created"/>
          <a:stretch>
            <a:fillRect/>
          </a:stretch>
        </p:blipFill>
        <p:spPr>
          <a:xfrm rot="0">
            <a:off x="2107592" y="2859651"/>
            <a:ext cx="4992611" cy="5579219"/>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{{HEADER_1_SLIDE_2_C8}}</a:t>
            </a:r>
          </a:p>
        </p:txBody>
      </p:sp>
      <p:sp>
        <p:nvSpPr>
          <p:cNvPr name="TextBox 13" id="13"/>
          <p:cNvSpPr txBox="true"/>
          <p:nvPr/>
        </p:nvSpPr>
        <p:spPr>
          <a:xfrm rot="0">
            <a:off x="4006146" y="3231868"/>
            <a:ext cx="10275707" cy="4954634"/>
          </a:xfrm>
          <a:prstGeom prst="rect">
            <a:avLst/>
          </a:prstGeom>
        </p:spPr>
        <p:txBody>
          <a:bodyPr anchor="t" rtlCol="false" tIns="0" lIns="0" bIns="0" rIns="0">
            <a:spAutoFit/>
          </a:bodyPr>
          <a:lstStyle/>
          <a:p>
            <a:pPr algn="ctr">
              <a:lnSpc>
                <a:spcPts val="9884"/>
              </a:lnSpc>
            </a:pPr>
            <a:r>
              <a:rPr sz="7060">
                <a:solidFill>
                  <a:srgbClr val="000000"/>
                </a:solidFill>
              </a:rPr>
              <a:t>{{BULLET_2_SLIDE_2_C52}}</a:t>
            </a:r>
          </a:p>
          <a:p>
            <a:pPr algn="ctr">
              <a:lnSpc>
                <a:spcPts val="9884"/>
              </a:lnSpc>
            </a:pPr>
            <a:r>
              <a:rPr lang="en-US" sz="7060">
                <a:solidFill>
                  <a:srgbClr val="000000"/>
                </a:solidFill>
                <a:latin typeface="Belleza"/>
                <a:ea typeface="Belleza"/>
                <a:cs typeface="Belleza"/>
                <a:sym typeface="Belleza"/>
              </a:rPr>
              <a:t>Dani Martinez</a:t>
            </a:r>
          </a:p>
          <a:p>
            <a:pPr algn="ctr">
              <a:lnSpc>
                <a:spcPts val="9884"/>
              </a:lnSpc>
            </a:pPr>
            <a:r>
              <a:rPr lang="en-US" sz="7060">
                <a:solidFill>
                  <a:srgbClr val="000000"/>
                </a:solidFill>
                <a:latin typeface="Belleza"/>
                <a:ea typeface="Belleza"/>
                <a:cs typeface="Belleza"/>
                <a:sym typeface="Belleza"/>
              </a:rPr>
              <a:t>Cia Rodriguez</a:t>
            </a:r>
          </a:p>
          <a:p>
            <a:pPr algn="ctr">
              <a:lnSpc>
                <a:spcPts val="9884"/>
              </a:lnSpc>
            </a:pPr>
            <a:r>
              <a:rPr lang="en-US" sz="7060">
                <a:solidFill>
                  <a:srgbClr val="000000"/>
                </a:solidFill>
                <a:latin typeface="Belleza"/>
                <a:ea typeface="Belleza"/>
                <a:cs typeface="Belleza"/>
                <a:sym typeface="Belleza"/>
              </a:rPr>
              <a:t>Olivia Wilson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Result</a:t>
            </a:r>
          </a:p>
        </p:txBody>
      </p:sp>
      <p:sp>
        <p:nvSpPr>
          <p:cNvPr name="TextBox 13" id="13"/>
          <p:cNvSpPr txBox="true"/>
          <p:nvPr/>
        </p:nvSpPr>
        <p:spPr>
          <a:xfrm rot="0">
            <a:off x="3198687" y="3146138"/>
            <a:ext cx="13548845" cy="1304915"/>
          </a:xfrm>
          <a:prstGeom prst="rect">
            <a:avLst/>
          </a:prstGeom>
        </p:spPr>
        <p:txBody>
          <a:bodyPr anchor="t" rtlCol="false" tIns="0" lIns="0" bIns="0" rIns="0">
            <a:spAutoFit/>
          </a:bodyPr>
          <a:lstStyle/>
          <a:p>
            <a:pPr algn="l">
              <a:lnSpc>
                <a:spcPts val="3459"/>
              </a:lnSpc>
            </a:pPr>
            <a:r>
              <a:rPr sz="2471">
                <a:solidFill>
                  <a:srgbClr val="000000"/>
                </a:solidFill>
              </a:rPr>
              <a:t>Became legends.</a:t>
            </a:r>
          </a:p>
        </p:txBody>
      </p:sp>
      <p:sp>
        <p:nvSpPr>
          <p:cNvPr name="TextBox 14" id="14"/>
          <p:cNvSpPr txBox="true"/>
          <p:nvPr/>
        </p:nvSpPr>
        <p:spPr>
          <a:xfrm rot="0">
            <a:off x="3198687" y="4936828"/>
            <a:ext cx="13548845" cy="1304915"/>
          </a:xfrm>
          <a:prstGeom prst="rect">
            <a:avLst/>
          </a:prstGeom>
        </p:spPr>
        <p:txBody>
          <a:bodyPr anchor="t" rtlCol="false" tIns="0" lIns="0" bIns="0" rIns="0">
            <a:spAutoFit/>
          </a:bodyPr>
          <a:lstStyle/>
          <a:p>
            <a:pPr algn="l">
              <a:lnSpc>
                <a:spcPts val="3459"/>
              </a:lnSpc>
            </a:pPr>
            <a:r>
              <a:rPr sz="2471">
                <a:solidFill>
                  <a:srgbClr val="000000"/>
                </a:solidFill>
              </a:rPr>
              <a:t>Turned boredom into chaos.</a:t>
            </a:r>
          </a:p>
        </p:txBody>
      </p:sp>
      <p:sp>
        <p:nvSpPr>
          <p:cNvPr name="TextBox 15" id="15"/>
          <p:cNvSpPr txBox="true"/>
          <p:nvPr/>
        </p:nvSpPr>
        <p:spPr>
          <a:xfrm rot="0">
            <a:off x="3198687" y="6727519"/>
            <a:ext cx="13548845" cy="1304915"/>
          </a:xfrm>
          <a:prstGeom prst="rect">
            <a:avLst/>
          </a:prstGeom>
        </p:spPr>
        <p:txBody>
          <a:bodyPr anchor="t" rtlCol="false" tIns="0" lIns="0" bIns="0" rIns="0">
            <a:spAutoFit/>
          </a:bodyPr>
          <a:lstStyle/>
          <a:p>
            <a:pPr algn="l">
              <a:lnSpc>
                <a:spcPts val="3459"/>
              </a:lnSpc>
            </a:pPr>
            <a:r>
              <a:rPr sz="2471">
                <a:solidFill>
                  <a:srgbClr val="000000"/>
                </a:solidFill>
              </a:rPr>
              <a:t>Created memories we’ll never forget.</a:t>
            </a:r>
          </a:p>
        </p:txBody>
      </p:sp>
      <p:sp>
        <p:nvSpPr>
          <p:cNvPr name="Freeform 16" id="16"/>
          <p:cNvSpPr/>
          <p:nvPr/>
        </p:nvSpPr>
        <p:spPr>
          <a:xfrm flipH="false" flipV="false" rot="0">
            <a:off x="2246628" y="3203288"/>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7" id="17"/>
          <p:cNvSpPr/>
          <p:nvPr/>
        </p:nvSpPr>
        <p:spPr>
          <a:xfrm flipH="false" flipV="false" rot="0">
            <a:off x="2246628" y="5069272"/>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2246628" y="678466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1070746" y="3181711"/>
            <a:ext cx="4490247" cy="4737265"/>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13207" r="0" b="-13207"/>
              </a:stretch>
            </a:blipFill>
          </p:spPr>
          <p:txBody>
            <a:bodyPr/>
            <a:p/>
          </p:txBody>
        </p:sp>
      </p:grpSp>
      <p:sp>
        <p:nvSpPr>
          <p:cNvPr name="TextBox 14" id="14"/>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Conclusion</a:t>
            </a:r>
          </a:p>
        </p:txBody>
      </p:sp>
      <p:sp>
        <p:nvSpPr>
          <p:cNvPr name="TextBox 15" id="15"/>
          <p:cNvSpPr txBox="true"/>
          <p:nvPr/>
        </p:nvSpPr>
        <p:spPr>
          <a:xfrm rot="0">
            <a:off x="2774684" y="3219811"/>
            <a:ext cx="7581846" cy="5243816"/>
          </a:xfrm>
          <a:prstGeom prst="rect">
            <a:avLst/>
          </a:prstGeom>
        </p:spPr>
        <p:txBody>
          <a:bodyPr anchor="t" rtlCol="false" tIns="0" lIns="0" bIns="0" rIns="0">
            <a:spAutoFit/>
          </a:bodyPr>
          <a:lstStyle/>
          <a:p>
            <a:pPr algn="l">
              <a:lnSpc>
                <a:spcPts val="3446"/>
              </a:lnSpc>
            </a:pPr>
            <a:r>
              <a:rPr sz="2461">
                <a:solidFill>
                  <a:srgbClr val="000000"/>
                </a:solidFill>
              </a:rPr>
              <a:t>Life’s better with the Mans. It's not just friendship, it's a full-time commitment to laughter, loyalty, and limitless memories.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7215135" y="3318830"/>
            <a:ext cx="3857731" cy="3257261"/>
            <a:chOff x="0" y="0"/>
            <a:chExt cx="6355969" cy="5366639"/>
          </a:xfrm>
        </p:grpSpPr>
        <p:sp>
          <p:nvSpPr>
            <p:cNvPr name="Freeform 13" id="13"/>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8"/>
              <a:stretch>
                <a:fillRect l="-19207" t="0" r="-19207" b="0"/>
              </a:stretch>
            </a:blipFill>
          </p:spPr>
          <p:txBody>
            <a:bodyPr/>
            <a:p/>
          </p:txBody>
        </p:sp>
      </p:grpSp>
      <p:grpSp>
        <p:nvGrpSpPr>
          <p:cNvPr name="Group 14" id="14"/>
          <p:cNvGrpSpPr/>
          <p:nvPr/>
        </p:nvGrpSpPr>
        <p:grpSpPr>
          <a:xfrm rot="0">
            <a:off x="11816169" y="3318830"/>
            <a:ext cx="3857731" cy="3257261"/>
            <a:chOff x="0" y="0"/>
            <a:chExt cx="6355969" cy="5366639"/>
          </a:xfrm>
        </p:grpSpPr>
        <p:sp>
          <p:nvSpPr>
            <p:cNvPr name="Freeform 15" id="15"/>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9"/>
              <a:stretch>
                <a:fillRect l="-13245" t="0" r="-13245" b="0"/>
              </a:stretch>
            </a:blipFill>
          </p:spPr>
          <p:txBody>
            <a:bodyPr/>
            <a:p/>
          </p:txBody>
        </p:sp>
      </p:grpSp>
      <p:grpSp>
        <p:nvGrpSpPr>
          <p:cNvPr name="Group 16" id="16"/>
          <p:cNvGrpSpPr/>
          <p:nvPr/>
        </p:nvGrpSpPr>
        <p:grpSpPr>
          <a:xfrm rot="0">
            <a:off x="2614454" y="3318830"/>
            <a:ext cx="3857731" cy="3257261"/>
            <a:chOff x="0" y="0"/>
            <a:chExt cx="6355969" cy="5366639"/>
          </a:xfrm>
        </p:grpSpPr>
        <p:sp>
          <p:nvSpPr>
            <p:cNvPr name="Freeform 17" id="17"/>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10"/>
              <a:stretch>
                <a:fillRect l="-15452" t="0" r="-15452" b="0"/>
              </a:stretch>
            </a:blipFill>
          </p:spPr>
          <p:txBody>
            <a:bodyPr/>
            <a:p/>
          </p:txBody>
        </p:sp>
      </p:grpSp>
      <p:sp>
        <p:nvSpPr>
          <p:cNvPr name="TextBox 18" id="18"/>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Highlights</a:t>
            </a:r>
          </a:p>
        </p:txBody>
      </p:sp>
      <p:sp>
        <p:nvSpPr>
          <p:cNvPr name="TextBox 19" id="19"/>
          <p:cNvSpPr txBox="true"/>
          <p:nvPr/>
        </p:nvSpPr>
        <p:spPr>
          <a:xfrm rot="0">
            <a:off x="2401137" y="7075160"/>
            <a:ext cx="13485725" cy="1217042"/>
          </a:xfrm>
          <a:prstGeom prst="rect">
            <a:avLst/>
          </a:prstGeom>
        </p:spPr>
        <p:txBody>
          <a:bodyPr anchor="t" rtlCol="false" tIns="0" lIns="0" bIns="0" rIns="0">
            <a:spAutoFit/>
          </a:bodyPr>
          <a:lstStyle/>
          <a:p>
            <a:pPr algn="ctr">
              <a:lnSpc>
                <a:spcPts val="3268"/>
              </a:lnSpc>
            </a:pPr>
            <a:r>
              <a:rPr sz="2334">
                <a:solidFill>
                  <a:srgbClr val="000000"/>
                </a:solidFill>
              </a:rPr>
              <a:t>Epic jokes, dumb plans, and inside jokes that nobody else gets.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307814" y="3522980"/>
            <a:ext cx="9672372" cy="3583939"/>
          </a:xfrm>
          <a:prstGeom prst="rect">
            <a:avLst/>
          </a:prstGeom>
        </p:spPr>
        <p:txBody>
          <a:bodyPr anchor="t" rtlCol="false" tIns="0" lIns="0" bIns="0" rIns="0">
            <a:spAutoFit/>
          </a:bodyPr>
          <a:lstStyle/>
          <a:p>
            <a:pPr algn="ctr">
              <a:lnSpc>
                <a:spcPts val="13629"/>
              </a:lnSpc>
            </a:pPr>
            <a:r>
              <a:rPr sz="14499">
                <a:solidFill>
                  <a:srgbClr val="000000"/>
                </a:solidFill>
              </a:rPr>
              <a:t>Any story you can’t forget?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298308" y="3907571"/>
            <a:ext cx="9672372" cy="2489201"/>
          </a:xfrm>
          <a:prstGeom prst="rect">
            <a:avLst/>
          </a:prstGeom>
        </p:spPr>
        <p:txBody>
          <a:bodyPr anchor="t" rtlCol="false" tIns="0" lIns="0" bIns="0" rIns="0">
            <a:spAutoFit/>
          </a:bodyPr>
          <a:lstStyle/>
          <a:p>
            <a:pPr algn="ctr">
              <a:lnSpc>
                <a:spcPts val="20299"/>
              </a:lnSpc>
            </a:pPr>
            <a:r>
              <a:rPr sz="14499">
                <a:solidFill>
                  <a:srgbClr val="000000"/>
                </a:solidFill>
              </a:rPr>
              <a:t>Mans 4ever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{{HEADER_1_SLIDE_3_C10}}</a:t>
            </a:r>
          </a:p>
        </p:txBody>
      </p:sp>
      <p:sp>
        <p:nvSpPr>
          <p:cNvPr name="TextBox 13" id="13"/>
          <p:cNvSpPr txBox="true"/>
          <p:nvPr/>
        </p:nvSpPr>
        <p:spPr>
          <a:xfrm rot="0">
            <a:off x="2292485" y="3315061"/>
            <a:ext cx="13703030" cy="4875394"/>
          </a:xfrm>
          <a:prstGeom prst="rect">
            <a:avLst/>
          </a:prstGeom>
        </p:spPr>
        <p:txBody>
          <a:bodyPr anchor="t" rtlCol="false" tIns="0" lIns="0" bIns="0" rIns="0">
            <a:spAutoFit/>
          </a:bodyPr>
          <a:lstStyle/>
          <a:p>
            <a:pPr algn="l">
              <a:lnSpc>
                <a:spcPts val="4277"/>
              </a:lnSpc>
            </a:pPr>
            <a:r>
              <a:rPr sz="3055">
                <a:solidFill>
                  <a:srgbClr val="000000"/>
                </a:solidFill>
              </a:rPr>
              <a:t>{{BULLET_2_SLIDE_3_C603}}</a:t>
            </a:r>
          </a:p>
          <a:p>
            <a:pPr algn="l">
              <a:lnSpc>
                <a:spcPts val="4277"/>
              </a:lnSpc>
            </a:pPr>
          </a:p>
          <a:p>
            <a:pPr algn="l">
              <a:lnSpc>
                <a:spcPts val="4277"/>
              </a:lnSpc>
            </a:pPr>
            <a:r>
              <a:rPr lang="en-US" sz="3055">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2" id="12"/>
          <p:cNvSpPr/>
          <p:nvPr/>
        </p:nvSpPr>
        <p:spPr>
          <a:xfrm flipH="false" flipV="false" rot="0">
            <a:off x="2318145" y="3372234"/>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{{HEADER_1_SLIDE_4_C8}}</a:t>
            </a:r>
          </a:p>
        </p:txBody>
      </p:sp>
      <p:sp>
        <p:nvSpPr>
          <p:cNvPr name="TextBox 14" id="14"/>
          <p:cNvSpPr txBox="true"/>
          <p:nvPr/>
        </p:nvSpPr>
        <p:spPr>
          <a:xfrm rot="0">
            <a:off x="3327890" y="3315084"/>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{{CONTENT_2_SLIDE_4_C326}}</a:t>
            </a:r>
          </a:p>
        </p:txBody>
      </p:sp>
      <p:sp>
        <p:nvSpPr>
          <p:cNvPr name="TextBox 15" id="15"/>
          <p:cNvSpPr txBox="true"/>
          <p:nvPr/>
        </p:nvSpPr>
        <p:spPr>
          <a:xfrm rot="0">
            <a:off x="3327890" y="5813289"/>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{{CONTENT_3_SLIDE_4_C326}}</a:t>
            </a:r>
          </a:p>
        </p:txBody>
      </p:sp>
      <p:sp>
        <p:nvSpPr>
          <p:cNvPr name="Freeform 16" id="16"/>
          <p:cNvSpPr/>
          <p:nvPr/>
        </p:nvSpPr>
        <p:spPr>
          <a:xfrm flipH="false" flipV="false" rot="0">
            <a:off x="2318145" y="587043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{{HEADER_1_SLIDE_5_C5}}</a:t>
            </a:r>
          </a:p>
        </p:txBody>
      </p:sp>
      <p:sp>
        <p:nvSpPr>
          <p:cNvPr name="TextBox 13" id="13"/>
          <p:cNvSpPr txBox="true"/>
          <p:nvPr/>
        </p:nvSpPr>
        <p:spPr>
          <a:xfrm rot="0">
            <a:off x="3521904"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{{CONTENT_2_SLIDE_5_C326}}</a:t>
            </a:r>
          </a:p>
        </p:txBody>
      </p:sp>
      <p:sp>
        <p:nvSpPr>
          <p:cNvPr name="TextBox 14" id="14"/>
          <p:cNvSpPr txBox="true"/>
          <p:nvPr/>
        </p:nvSpPr>
        <p:spPr>
          <a:xfrm rot="0">
            <a:off x="10618863"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{{CONTENT_3_SLIDE_5_C326}}</a:t>
            </a:r>
          </a:p>
        </p:txBody>
      </p:sp>
      <p:sp>
        <p:nvSpPr>
          <p:cNvPr name="Freeform 15" id="15"/>
          <p:cNvSpPr/>
          <p:nvPr/>
        </p:nvSpPr>
        <p:spPr>
          <a:xfrm flipH="false" flipV="false" rot="0">
            <a:off x="2619062" y="374218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748349" y="374218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2597920" y="3181711"/>
            <a:ext cx="3066962" cy="4737265"/>
            <a:chOff x="0" y="0"/>
            <a:chExt cx="2192020" cy="3385820"/>
          </a:xfrm>
        </p:grpSpPr>
        <p:sp>
          <p:nvSpPr>
            <p:cNvPr name="Freeform 13" id="13"/>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76410" t="0" r="-76410" b="0"/>
              </a:stretch>
            </a:blipFill>
          </p:spPr>
          <p:txBody>
            <a:bodyPr/>
            <a:p/>
          </p:txBody>
        </p:sp>
      </p:grpSp>
      <p:sp>
        <p:nvSpPr>
          <p:cNvPr name="TextBox 14" id="14"/>
          <p:cNvSpPr txBox="true"/>
          <p:nvPr/>
        </p:nvSpPr>
        <p:spPr>
          <a:xfrm rot="0">
            <a:off x="2242608" y="3353161"/>
            <a:ext cx="9948301" cy="4952004"/>
          </a:xfrm>
          <a:prstGeom prst="rect">
            <a:avLst/>
          </a:prstGeom>
        </p:spPr>
        <p:txBody>
          <a:bodyPr anchor="t" rtlCol="false" tIns="0" lIns="0" bIns="0" rIns="0">
            <a:spAutoFit/>
          </a:bodyPr>
          <a:lstStyle/>
          <a:p>
            <a:pPr algn="l">
              <a:lnSpc>
                <a:spcPts val="3904"/>
              </a:lnSpc>
            </a:pPr>
            <a:r>
              <a:rPr sz="2789">
                <a:solidFill>
                  <a:srgbClr val="000000"/>
                </a:solidFill>
              </a:rPr>
              <a:t>{{BULLET_2_SLIDE_6_C603}}</a:t>
            </a:r>
          </a:p>
          <a:p>
            <a:pPr algn="l">
              <a:lnSpc>
                <a:spcPts val="3904"/>
              </a:lnSpc>
            </a:pPr>
          </a:p>
          <a:p>
            <a:pPr algn="l">
              <a:lnSpc>
                <a:spcPts val="3904"/>
              </a:lnSpc>
            </a:pPr>
            <a:r>
              <a:rPr lang="en-US" sz="278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
        <p:nvSpPr>
          <p:cNvPr name="TextBox 15" id="15"/>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{{HEADER_1_SLIDE_6_C6}}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{{HEADER_1_SLIDE_7_C13}}</a:t>
            </a:r>
          </a:p>
        </p:txBody>
      </p:sp>
      <p:sp>
        <p:nvSpPr>
          <p:cNvPr name="TextBox 13" id="13"/>
          <p:cNvSpPr txBox="true"/>
          <p:nvPr/>
        </p:nvSpPr>
        <p:spPr>
          <a:xfrm rot="0">
            <a:off x="7539949" y="3267436"/>
            <a:ext cx="8531944" cy="5014315"/>
          </a:xfrm>
          <a:prstGeom prst="rect">
            <a:avLst/>
          </a:prstGeom>
        </p:spPr>
        <p:txBody>
          <a:bodyPr anchor="t" rtlCol="false" tIns="0" lIns="0" bIns="0" rIns="0">
            <a:spAutoFit/>
          </a:bodyPr>
          <a:lstStyle/>
          <a:p>
            <a:pPr algn="l">
              <a:lnSpc>
                <a:spcPts val="3597"/>
              </a:lnSpc>
            </a:pPr>
            <a:r>
              <a:rPr sz="2569">
                <a:solidFill>
                  <a:srgbClr val="000000"/>
                </a:solidFill>
              </a:rPr>
              <a:t>{{BULLET_2_SLIDE_7_C603}}</a:t>
            </a:r>
          </a:p>
          <a:p>
            <a:pPr algn="l">
              <a:lnSpc>
                <a:spcPts val="3597"/>
              </a:lnSpc>
            </a:pPr>
          </a:p>
          <a:p>
            <a:pPr algn="l">
              <a:lnSpc>
                <a:spcPts val="3597"/>
              </a:lnSpc>
            </a:pPr>
            <a:r>
              <a:rPr lang="en-US" sz="256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pic>
        <p:nvPicPr>
          <p:cNvPr name="Picture 14" id="14"/>
          <p:cNvPicPr>
            <a:picLocks noChangeAspect="true"/>
          </p:cNvPicPr>
          <p:nvPr/>
        </p:nvPicPr>
        <p:blipFill>
          <a:blip r:embed="rId8"/>
          <a:stretch>
            <a:fillRect/>
          </a:stretch>
        </p:blipFill>
        <p:spPr>
          <a:xfrm rot="0">
            <a:off x="2107592" y="2859651"/>
            <a:ext cx="4992611" cy="557921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{{HEADER_1_SLIDE_8_C6}}</a:t>
            </a:r>
          </a:p>
        </p:txBody>
      </p:sp>
      <p:sp>
        <p:nvSpPr>
          <p:cNvPr name="TextBox 13" id="13"/>
          <p:cNvSpPr txBox="true"/>
          <p:nvPr/>
        </p:nvSpPr>
        <p:spPr>
          <a:xfrm rot="0">
            <a:off x="3198687" y="314613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{{CONTENT_2_SLIDE_8_C326}}</a:t>
            </a:r>
          </a:p>
        </p:txBody>
      </p:sp>
      <p:sp>
        <p:nvSpPr>
          <p:cNvPr name="TextBox 14" id="14"/>
          <p:cNvSpPr txBox="true"/>
          <p:nvPr/>
        </p:nvSpPr>
        <p:spPr>
          <a:xfrm rot="0">
            <a:off x="3198687" y="493682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{{CONTENT_3_SLIDE_8_C326}}</a:t>
            </a:r>
          </a:p>
        </p:txBody>
      </p:sp>
      <p:sp>
        <p:nvSpPr>
          <p:cNvPr name="TextBox 15" id="15"/>
          <p:cNvSpPr txBox="true"/>
          <p:nvPr/>
        </p:nvSpPr>
        <p:spPr>
          <a:xfrm rot="0">
            <a:off x="3198687" y="6727519"/>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{{CONTENT_4_SLIDE_8_C326}}</a:t>
            </a:r>
          </a:p>
        </p:txBody>
      </p:sp>
      <p:sp>
        <p:nvSpPr>
          <p:cNvPr name="Freeform 16" id="16"/>
          <p:cNvSpPr/>
          <p:nvPr/>
        </p:nvSpPr>
        <p:spPr>
          <a:xfrm flipH="false" flipV="false" rot="0">
            <a:off x="2246628" y="3203288"/>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7" id="17"/>
          <p:cNvSpPr/>
          <p:nvPr/>
        </p:nvSpPr>
        <p:spPr>
          <a:xfrm flipH="false" flipV="false" rot="0">
            <a:off x="2246628" y="5069272"/>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2246628" y="678466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1070746" y="3181711"/>
            <a:ext cx="4490247" cy="4737265"/>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13207" r="0" b="-13207"/>
              </a:stretch>
            </a:blipFill>
          </p:spPr>
          <p:txBody>
            <a:bodyPr/>
            <a:p/>
          </p:txBody>
        </p:sp>
      </p:grpSp>
      <p:sp>
        <p:nvSpPr>
          <p:cNvPr name="TextBox 14" id="14"/>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{{HEADER_1_SLIDE_9_C10}}</a:t>
            </a:r>
          </a:p>
        </p:txBody>
      </p:sp>
      <p:sp>
        <p:nvSpPr>
          <p:cNvPr name="TextBox 15" id="15"/>
          <p:cNvSpPr txBox="true"/>
          <p:nvPr/>
        </p:nvSpPr>
        <p:spPr>
          <a:xfrm rot="0">
            <a:off x="2774684" y="3219811"/>
            <a:ext cx="7581846" cy="5243816"/>
          </a:xfrm>
          <a:prstGeom prst="rect">
            <a:avLst/>
          </a:prstGeom>
        </p:spPr>
        <p:txBody>
          <a:bodyPr anchor="t" rtlCol="false" tIns="0" lIns="0" bIns="0" rIns="0">
            <a:spAutoFit/>
          </a:bodyPr>
          <a:lstStyle/>
          <a:p>
            <a:pPr algn="l">
              <a:lnSpc>
                <a:spcPts val="3446"/>
              </a:lnSpc>
            </a:pPr>
            <a:r>
              <a:rPr sz="2461">
                <a:solidFill>
                  <a:srgbClr val="000000"/>
                </a:solidFill>
              </a:rPr>
              <a:t>{{BULLET_2_SLIDE_9_C603}}</a:t>
            </a:r>
          </a:p>
          <a:p>
            <a:pPr algn="l">
              <a:lnSpc>
                <a:spcPts val="3446"/>
              </a:lnSpc>
            </a:pPr>
          </a:p>
          <a:p>
            <a:pPr algn="l">
              <a:lnSpc>
                <a:spcPts val="3446"/>
              </a:lnSpc>
            </a:pPr>
            <a:r>
              <a:rPr lang="en-US" sz="2461">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DAGnIIEgLpY</dc:identifier>
  <dcterms:modified xsi:type="dcterms:W3CDTF">2011-08-01T06:04:30Z</dcterms:modified>
  <cp:revision>1</cp:revision>
  <dc:title>Beige Black Vintage Scrapbook History Project Presentation</dc:title>
</cp:coreProperties>
</file>